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6A"/>
    <a:srgbClr val="4D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1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3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7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2BF0-346F-8C46-AF61-FC5E73676D5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F2A5-A512-E146-B235-3AA2B39B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May 17th 1941 </a:t>
            </a:r>
            <a:endParaRPr lang="en-GB" dirty="0">
              <a:solidFill>
                <a:srgbClr val="00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I’m </a:t>
            </a:r>
            <a:r>
              <a:rPr lang="en-US" dirty="0">
                <a:solidFill>
                  <a:srgbClr val="000000"/>
                </a:solidFill>
              </a:rPr>
              <a:t>still at home, Dad’s joined the army and Mum’s going to be an ambulance driver. I’m as cold as a freezer and I have a sick feeling in my stomach, but I don’t think that’s because of the lunch I ate. I gradually walked out of the door to the train station. There was a poisonous smell in the air because of all the bombing and the fires. I always dreamed of the day I’d ride a 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train …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6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b="1" dirty="0">
                <a:solidFill>
                  <a:srgbClr val="3366FF"/>
                </a:solidFill>
              </a:rPr>
              <a:t>May 17th 1941 </a:t>
            </a:r>
            <a:endParaRPr lang="en-GB" dirty="0">
              <a:solidFill>
                <a:srgbClr val="3366FF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I’m </a:t>
            </a:r>
            <a:r>
              <a:rPr lang="en-US" dirty="0"/>
              <a:t>still at home, Dad’s joined the army and Mum’s going to be an ambulance driver</a:t>
            </a:r>
            <a:r>
              <a:rPr lang="en-US" dirty="0">
                <a:solidFill>
                  <a:srgbClr val="4DBB31"/>
                </a:solidFill>
              </a:rPr>
              <a:t>. I’m as cold as a freezer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 have a sick feeling in my stomach</a:t>
            </a:r>
            <a:r>
              <a:rPr lang="en-US" dirty="0"/>
              <a:t>, but I don’t think that’s because of the lunch I ate. I gradually </a:t>
            </a:r>
            <a:r>
              <a:rPr lang="en-US" dirty="0">
                <a:solidFill>
                  <a:srgbClr val="FFE06A"/>
                </a:solidFill>
              </a:rPr>
              <a:t>walked </a:t>
            </a:r>
            <a:r>
              <a:rPr lang="en-US" dirty="0"/>
              <a:t>out of the door to the train station. There </a:t>
            </a:r>
            <a:r>
              <a:rPr lang="en-US" dirty="0">
                <a:solidFill>
                  <a:srgbClr val="FFE06A"/>
                </a:solidFill>
              </a:rPr>
              <a:t>was</a:t>
            </a:r>
            <a:r>
              <a:rPr lang="en-US" dirty="0"/>
              <a:t> a poisonous smell in the air because of all the bombing and the fires. I always </a:t>
            </a:r>
            <a:r>
              <a:rPr lang="en-US" dirty="0">
                <a:solidFill>
                  <a:srgbClr val="FFE06A"/>
                </a:solidFill>
              </a:rPr>
              <a:t>dreamed</a:t>
            </a:r>
            <a:r>
              <a:rPr lang="en-US" dirty="0"/>
              <a:t> of the day I’d ride a </a:t>
            </a:r>
            <a:r>
              <a:rPr lang="en-GB" dirty="0"/>
              <a:t> </a:t>
            </a:r>
            <a:r>
              <a:rPr lang="en-GB" dirty="0" smtClean="0"/>
              <a:t>train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66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Diary</vt:lpstr>
      <vt:lpstr>Diary</vt:lpstr>
    </vt:vector>
  </TitlesOfParts>
  <Company>alice coaching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Washbourne</dc:creator>
  <cp:lastModifiedBy>Beebug</cp:lastModifiedBy>
  <cp:revision>2</cp:revision>
  <dcterms:created xsi:type="dcterms:W3CDTF">2014-06-16T20:18:23Z</dcterms:created>
  <dcterms:modified xsi:type="dcterms:W3CDTF">2014-07-11T13:45:39Z</dcterms:modified>
</cp:coreProperties>
</file>